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33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F7A"/>
    <a:srgbClr val="D49659"/>
    <a:srgbClr val="99042F"/>
    <a:srgbClr val="004583"/>
    <a:srgbClr val="FF6600"/>
    <a:srgbClr val="37648C"/>
    <a:srgbClr val="A090C4"/>
    <a:srgbClr val="98B386"/>
    <a:srgbClr val="10467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618" autoAdjust="0"/>
    <p:restoredTop sz="94660"/>
  </p:normalViewPr>
  <p:slideViewPr>
    <p:cSldViewPr>
      <p:cViewPr>
        <p:scale>
          <a:sx n="121" d="100"/>
          <a:sy n="121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D7F16D-70AC-46CA-9A3C-BD94BDC846B9}" type="datetimeFigureOut">
              <a:rPr lang="en-US" smtClean="0">
                <a:latin typeface="calibri" panose="020F0502020204030204" pitchFamily="34" charset="0"/>
              </a:rPr>
              <a:t>3/29/2016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5170D6-E010-4F12-84D3-CDFE3E5CD123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7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3F903FF-274B-45F3-8FCB-C3FF99B5A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16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/>
          </p:cNvSpPr>
          <p:nvPr>
            <p:ph type="sldNum" sz="quarter" idx="5"/>
          </p:nvPr>
        </p:nvSpPr>
        <p:spPr>
          <a:noFill/>
          <a:ln w="25400"/>
        </p:spPr>
        <p:txBody>
          <a:bodyPr/>
          <a:lstStyle/>
          <a:p>
            <a:pPr eaLnBrk="1" hangingPunct="1"/>
            <a:fld id="{3253D993-A541-47FE-A1D4-A073166E5BD5}" type="slidenum">
              <a:rPr lang="en-US" altLang="en-US" smtClean="0">
                <a:solidFill>
                  <a:srgbClr val="243750"/>
                </a:solidFill>
                <a:ea typeface="ヒラギノ角ゴ Pro W3" charset="-128"/>
              </a:rPr>
              <a:pPr eaLnBrk="1" hangingPunct="1"/>
              <a:t>1</a:t>
            </a:fld>
            <a:endParaRPr lang="en-US" altLang="en-US" dirty="0" smtClean="0">
              <a:solidFill>
                <a:srgbClr val="243750"/>
              </a:solidFill>
              <a:ea typeface="ヒラギノ角ゴ Pro W3" charset="-128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(c) Gary W Patterson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rgbClr val="10467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4F4F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6272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73958"/>
            <a:ext cx="5111750" cy="46522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23900" indent="-273050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888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>
                <a:solidFill>
                  <a:srgbClr val="10467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4648200"/>
          </a:xfrm>
          <a:prstGeom prst="snip1Rect">
            <a:avLst/>
          </a:prstGeom>
        </p:spPr>
        <p:txBody>
          <a:bodyPr/>
          <a:lstStyle>
            <a:lvl1pPr>
              <a:buClr>
                <a:srgbClr val="104675"/>
              </a:buClr>
              <a:defRPr/>
            </a:lvl1pPr>
            <a:lvl2pPr>
              <a:buClr>
                <a:srgbClr val="104675"/>
              </a:buClr>
              <a:defRPr/>
            </a:lvl2pPr>
            <a:lvl3pPr>
              <a:buClr>
                <a:srgbClr val="104675"/>
              </a:buClr>
              <a:defRPr/>
            </a:lvl3pPr>
            <a:lvl4pPr>
              <a:buClr>
                <a:srgbClr val="104675"/>
              </a:buClr>
              <a:defRPr/>
            </a:lvl4pPr>
            <a:lvl5pPr>
              <a:buClr>
                <a:srgbClr val="104675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734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432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7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F4F4F"/>
                </a:solidFill>
              </a:defRPr>
            </a:lvl1pPr>
            <a:lvl2pPr>
              <a:defRPr>
                <a:solidFill>
                  <a:srgbClr val="4F4F4F"/>
                </a:solidFill>
              </a:defRPr>
            </a:lvl2pPr>
            <a:lvl3pPr>
              <a:defRPr>
                <a:solidFill>
                  <a:srgbClr val="4F4F4F"/>
                </a:solidFill>
              </a:defRPr>
            </a:lvl3pPr>
            <a:lvl4pPr>
              <a:defRPr>
                <a:solidFill>
                  <a:srgbClr val="4F4F4F"/>
                </a:solidFill>
              </a:defRPr>
            </a:lvl4pPr>
            <a:lvl5pPr>
              <a:defRPr>
                <a:solidFill>
                  <a:srgbClr val="4F4F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990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69" tIns="49635" rIns="99269" bIns="49635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44546A"/>
                </a:solidFill>
              </a:defRPr>
            </a:lvl1pPr>
          </a:lstStyle>
          <a:p>
            <a:pPr lvl="0"/>
            <a:r>
              <a:rPr lang="en-US" dirty="0"/>
              <a:t>Click to edit Master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02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>
                <a:solidFill>
                  <a:srgbClr val="4454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rgbClr val="4F4F4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63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34149" cy="868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54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749" y="1393208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3C2E7A"/>
              </a:buClr>
              <a:defRPr sz="2400"/>
            </a:lvl1pPr>
            <a:lvl2pPr>
              <a:buClr>
                <a:srgbClr val="3C2E7A"/>
              </a:buClr>
              <a:defRPr sz="2000">
                <a:solidFill>
                  <a:srgbClr val="4F4F4F"/>
                </a:solidFill>
              </a:defRPr>
            </a:lvl2pPr>
            <a:lvl3pPr>
              <a:buClr>
                <a:srgbClr val="3C2E7A"/>
              </a:buClr>
              <a:defRPr sz="1800"/>
            </a:lvl3pPr>
            <a:lvl4pPr>
              <a:buClr>
                <a:srgbClr val="3C2E7A"/>
              </a:buClr>
              <a:defRPr sz="1600"/>
            </a:lvl4pPr>
            <a:lvl5pPr>
              <a:buClr>
                <a:srgbClr val="3C2E7A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749" y="139320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1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0467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524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04675"/>
                </a:solidFill>
                <a:latin typeface="calibri 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104675"/>
              </a:buClr>
              <a:defRPr sz="2400"/>
            </a:lvl1pPr>
            <a:lvl2pPr>
              <a:buClr>
                <a:srgbClr val="104675"/>
              </a:buClr>
              <a:defRPr sz="2000"/>
            </a:lvl2pPr>
            <a:lvl3pPr>
              <a:buClr>
                <a:srgbClr val="104675"/>
              </a:buClr>
              <a:defRPr sz="1800"/>
            </a:lvl3pPr>
            <a:lvl4pPr>
              <a:buClr>
                <a:srgbClr val="104675"/>
              </a:buClr>
              <a:defRPr sz="1600"/>
            </a:lvl4pPr>
            <a:lvl5pPr>
              <a:buClr>
                <a:srgbClr val="10467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8524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04675"/>
                </a:solidFill>
                <a:latin typeface="calibri 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104675"/>
              </a:buClr>
              <a:defRPr sz="2400"/>
            </a:lvl1pPr>
            <a:lvl2pPr>
              <a:buClr>
                <a:srgbClr val="104675"/>
              </a:buClr>
              <a:defRPr sz="2000"/>
            </a:lvl2pPr>
            <a:lvl3pPr>
              <a:buClr>
                <a:srgbClr val="104675"/>
              </a:buClr>
              <a:defRPr sz="1800"/>
            </a:lvl3pPr>
            <a:lvl4pPr>
              <a:buClr>
                <a:srgbClr val="104675"/>
              </a:buClr>
              <a:defRPr sz="1600"/>
            </a:lvl4pPr>
            <a:lvl5pPr>
              <a:buClr>
                <a:srgbClr val="10467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119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rame Title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029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rame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58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rame w/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7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97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7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69" tIns="49635" rIns="99269" bIns="4963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4776"/>
            <a:ext cx="8229600" cy="480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/>
          <p:cNvSpPr/>
          <p:nvPr userDrawn="1"/>
        </p:nvSpPr>
        <p:spPr>
          <a:xfrm flipH="1">
            <a:off x="-6824" y="6324600"/>
            <a:ext cx="9150824" cy="533400"/>
          </a:xfrm>
          <a:prstGeom prst="rect">
            <a:avLst/>
          </a:prstGeom>
          <a:gradFill>
            <a:gsLst>
              <a:gs pos="14000">
                <a:schemeClr val="bg1"/>
              </a:gs>
              <a:gs pos="51000">
                <a:schemeClr val="accent1">
                  <a:shade val="93000"/>
                  <a:satMod val="130000"/>
                </a:schemeClr>
              </a:gs>
              <a:gs pos="71000">
                <a:schemeClr val="accent1">
                  <a:shade val="94000"/>
                  <a:satMod val="135000"/>
                </a:schemeClr>
              </a:gs>
            </a:gsLst>
            <a:lin ang="21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0" name="Picture 17" descr="FiscalDoctor for color background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6367197"/>
            <a:ext cx="2438400" cy="45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lowchart: Off-page Connector 10"/>
          <p:cNvSpPr/>
          <p:nvPr userDrawn="1"/>
        </p:nvSpPr>
        <p:spPr>
          <a:xfrm>
            <a:off x="8686800" y="0"/>
            <a:ext cx="457200" cy="457200"/>
          </a:xfrm>
          <a:prstGeom prst="flowChartOffpageConnector">
            <a:avLst/>
          </a:prstGeom>
          <a:solidFill>
            <a:srgbClr val="0045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90811" y="0"/>
            <a:ext cx="453189" cy="4379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64B209CE-6422-4F08-BC5B-8B7F389483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476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3" r:id="rId8"/>
    <p:sldLayoutId id="2147483675" r:id="rId9"/>
    <p:sldLayoutId id="2147483668" r:id="rId10"/>
    <p:sldLayoutId id="2147483669" r:id="rId11"/>
    <p:sldLayoutId id="2147483670" r:id="rId12"/>
    <p:sldLayoutId id="214748367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37648C"/>
          </a:solidFill>
          <a:latin typeface="calibri "/>
          <a:ea typeface="+mj-ea"/>
          <a:cs typeface="+mj-cs"/>
        </a:defRPr>
      </a:lvl1pPr>
    </p:titleStyle>
    <p:bodyStyle>
      <a:lvl1pPr marL="273050" indent="-273050" algn="l" defTabSz="457200" rtl="0" eaLnBrk="1" latinLnBrk="0" hangingPunct="1">
        <a:lnSpc>
          <a:spcPct val="109000"/>
        </a:lnSpc>
        <a:spcBef>
          <a:spcPts val="0"/>
        </a:spcBef>
        <a:buClr>
          <a:srgbClr val="104675"/>
        </a:buClr>
        <a:buSzPct val="100000"/>
        <a:buFont typeface="Wingdings" panose="05000000000000000000" pitchFamily="2" charset="2"/>
        <a:buChar char="§"/>
        <a:defRPr sz="2800" kern="1200">
          <a:solidFill>
            <a:srgbClr val="4F4F4F"/>
          </a:solidFill>
          <a:latin typeface="+mn-lt"/>
          <a:ea typeface="+mn-ea"/>
          <a:cs typeface="+mn-cs"/>
        </a:defRPr>
      </a:lvl1pPr>
      <a:lvl2pPr marL="627063" indent="-271463" algn="l" defTabSz="457200" rtl="0" eaLnBrk="1" latinLnBrk="0" hangingPunct="1">
        <a:lnSpc>
          <a:spcPct val="109000"/>
        </a:lnSpc>
        <a:spcBef>
          <a:spcPts val="0"/>
        </a:spcBef>
        <a:buClr>
          <a:srgbClr val="104675"/>
        </a:buClr>
        <a:buSzPct val="100000"/>
        <a:buFont typeface="Wingdings" panose="05000000000000000000" pitchFamily="2" charset="2"/>
        <a:buChar char="§"/>
        <a:defRPr sz="2400" kern="1200">
          <a:solidFill>
            <a:srgbClr val="4F4F4F"/>
          </a:solidFill>
          <a:latin typeface="+mn-lt"/>
          <a:ea typeface="+mn-ea"/>
          <a:cs typeface="+mn-cs"/>
        </a:defRPr>
      </a:lvl2pPr>
      <a:lvl3pPr marL="982663" indent="-258763" algn="l" defTabSz="457200" rtl="0" eaLnBrk="1" latinLnBrk="0" hangingPunct="1">
        <a:lnSpc>
          <a:spcPct val="109000"/>
        </a:lnSpc>
        <a:spcBef>
          <a:spcPts val="0"/>
        </a:spcBef>
        <a:buClr>
          <a:srgbClr val="104675"/>
        </a:buClr>
        <a:buSzPct val="100000"/>
        <a:buFont typeface="Wingdings" panose="05000000000000000000" pitchFamily="2" charset="2"/>
        <a:buChar char="§"/>
        <a:defRPr sz="2000" kern="1200">
          <a:solidFill>
            <a:srgbClr val="4F4F4F"/>
          </a:solidFill>
          <a:latin typeface="+mn-lt"/>
          <a:ea typeface="+mn-ea"/>
          <a:cs typeface="+mn-cs"/>
        </a:defRPr>
      </a:lvl3pPr>
      <a:lvl4pPr marL="1350963" indent="-273050" algn="l" defTabSz="457200" rtl="0" eaLnBrk="1" latinLnBrk="0" hangingPunct="1">
        <a:lnSpc>
          <a:spcPct val="109000"/>
        </a:lnSpc>
        <a:spcBef>
          <a:spcPts val="0"/>
        </a:spcBef>
        <a:buClr>
          <a:srgbClr val="104675"/>
        </a:buClr>
        <a:buSzPct val="100000"/>
        <a:buFont typeface="Wingdings" panose="05000000000000000000" pitchFamily="2" charset="2"/>
        <a:buChar char="§"/>
        <a:defRPr sz="1800" kern="1200">
          <a:solidFill>
            <a:srgbClr val="4F4F4F"/>
          </a:solidFill>
          <a:latin typeface="+mn-lt"/>
          <a:ea typeface="+mn-ea"/>
          <a:cs typeface="+mn-cs"/>
        </a:defRPr>
      </a:lvl4pPr>
      <a:lvl5pPr marL="1706563" indent="-273050" algn="l" defTabSz="457200" rtl="0" eaLnBrk="1" latinLnBrk="0" hangingPunct="1">
        <a:lnSpc>
          <a:spcPct val="109000"/>
        </a:lnSpc>
        <a:spcBef>
          <a:spcPts val="0"/>
        </a:spcBef>
        <a:buClr>
          <a:srgbClr val="104675"/>
        </a:buClr>
        <a:buSzPct val="100000"/>
        <a:buFont typeface="Wingdings" panose="05000000000000000000" pitchFamily="2" charset="2"/>
        <a:buChar char="§"/>
        <a:defRPr sz="18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7"/>
          <p:cNvSpPr>
            <a:spLocks noChangeShapeType="1"/>
          </p:cNvSpPr>
          <p:nvPr/>
        </p:nvSpPr>
        <p:spPr bwMode="auto">
          <a:xfrm rot="10800000" flipH="1">
            <a:off x="2007856" y="4990265"/>
            <a:ext cx="4094162" cy="155575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Risk Management Basic Steps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 flipH="1">
            <a:off x="826170" y="4666249"/>
            <a:ext cx="2486526" cy="15079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ular Callout 15"/>
          <p:cNvSpPr/>
          <p:nvPr/>
        </p:nvSpPr>
        <p:spPr>
          <a:xfrm flipH="1">
            <a:off x="3326731" y="4666249"/>
            <a:ext cx="2486526" cy="1507958"/>
          </a:xfrm>
          <a:prstGeom prst="wedgeRectCallout">
            <a:avLst>
              <a:gd name="adj1" fmla="val 57231"/>
              <a:gd name="adj2" fmla="val -1941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ular Callout 16"/>
          <p:cNvSpPr/>
          <p:nvPr/>
        </p:nvSpPr>
        <p:spPr>
          <a:xfrm flipH="1">
            <a:off x="5819275" y="4666249"/>
            <a:ext cx="2486526" cy="1507958"/>
          </a:xfrm>
          <a:prstGeom prst="wedgeRectCallout">
            <a:avLst>
              <a:gd name="adj1" fmla="val 57877"/>
              <a:gd name="adj2" fmla="val -2047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ular Callout 14"/>
          <p:cNvSpPr/>
          <p:nvPr/>
        </p:nvSpPr>
        <p:spPr>
          <a:xfrm>
            <a:off x="5819275" y="3160296"/>
            <a:ext cx="2486526" cy="1507958"/>
          </a:xfrm>
          <a:prstGeom prst="wedgeRectCallout">
            <a:avLst>
              <a:gd name="adj1" fmla="val 21748"/>
              <a:gd name="adj2" fmla="val 625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ular Callout 9"/>
          <p:cNvSpPr/>
          <p:nvPr/>
        </p:nvSpPr>
        <p:spPr>
          <a:xfrm>
            <a:off x="5819275" y="1658353"/>
            <a:ext cx="2486526" cy="1507958"/>
          </a:xfrm>
          <a:prstGeom prst="wedgeRectCallout">
            <a:avLst>
              <a:gd name="adj1" fmla="val 21748"/>
              <a:gd name="adj2" fmla="val 6143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ular Callout 8"/>
          <p:cNvSpPr/>
          <p:nvPr/>
        </p:nvSpPr>
        <p:spPr>
          <a:xfrm>
            <a:off x="3326731" y="1658353"/>
            <a:ext cx="2486526" cy="1507958"/>
          </a:xfrm>
          <a:prstGeom prst="wedgeRectCallout">
            <a:avLst>
              <a:gd name="adj1" fmla="val 55941"/>
              <a:gd name="adj2" fmla="val -20479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ular Callout 7"/>
          <p:cNvSpPr/>
          <p:nvPr/>
        </p:nvSpPr>
        <p:spPr>
          <a:xfrm>
            <a:off x="850230" y="1658353"/>
            <a:ext cx="2486526" cy="1507958"/>
          </a:xfrm>
          <a:prstGeom prst="wedgeRectCallout">
            <a:avLst>
              <a:gd name="adj1" fmla="val 55296"/>
              <a:gd name="adj2" fmla="val -2154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966539" y="1957373"/>
            <a:ext cx="223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ヒラギノ角ゴ Pro W3" charset="-128"/>
              </a:rPr>
              <a:t>1. Commit to contingency</a:t>
            </a:r>
          </a:p>
          <a:p>
            <a:pPr algn="ctr" eaLnBrk="1" hangingPunct="1"/>
            <a:r>
              <a:rPr lang="en-US" alt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ヒラギノ角ゴ Pro W3" charset="-128"/>
              </a:rPr>
              <a:t>planning</a:t>
            </a:r>
            <a:endParaRPr lang="en-US" altLang="en-US" sz="1800" b="1" dirty="0">
              <a:solidFill>
                <a:schemeClr val="accent1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3065" y="1957373"/>
            <a:ext cx="223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ヒラギノ角ゴ Pro W3" charset="-128"/>
              </a:rPr>
              <a:t> 2. Establish a</a:t>
            </a:r>
          </a:p>
          <a:p>
            <a:pPr algn="ctr" eaLnBrk="1" hangingPunct="1"/>
            <a:r>
              <a:rPr lang="en-US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ヒラギノ角ゴ Pro W3" charset="-128"/>
              </a:rPr>
              <a:t>risk-tolerance framework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35584" y="1957373"/>
            <a:ext cx="223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ヒラギノ角ゴ Pro W3" charset="-128"/>
              </a:rPr>
              <a:t> 3. Identify potential risks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35584" y="3501190"/>
            <a:ext cx="223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ヒラギノ角ゴ Pro W3" charset="-128"/>
              </a:rPr>
              <a:t>4.  Highlight worst-case catastrophic and critical risks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35584" y="4880811"/>
            <a:ext cx="223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ヒラギノ角ゴ Pro W3" charset="-128"/>
              </a:rPr>
              <a:t> 5. Prioritize five to ten key risks.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84179" y="4713891"/>
            <a:ext cx="2200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ヒラギノ角ゴ Pro W3" charset="-128"/>
              </a:rPr>
              <a:t> 6. Develop coherent action plan approved by your executive team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66539" y="4880811"/>
            <a:ext cx="223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ヒラギノ角ゴ Pro W3" charset="-128"/>
              </a:rPr>
              <a:t> 7. Establish proactive media policy</a:t>
            </a: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 rot="10800000">
            <a:off x="3047411" y="3261464"/>
            <a:ext cx="1492500" cy="1254053"/>
          </a:xfrm>
          <a:custGeom>
            <a:avLst/>
            <a:gdLst/>
            <a:ahLst/>
            <a:cxnLst>
              <a:cxn ang="0">
                <a:pos x="586" y="363"/>
              </a:cxn>
              <a:cxn ang="0">
                <a:pos x="586" y="0"/>
              </a:cxn>
              <a:cxn ang="0">
                <a:pos x="0" y="585"/>
              </a:cxn>
              <a:cxn ang="0">
                <a:pos x="586" y="1171"/>
              </a:cxn>
              <a:cxn ang="0">
                <a:pos x="586" y="803"/>
              </a:cxn>
              <a:cxn ang="0">
                <a:pos x="1968" y="1680"/>
              </a:cxn>
              <a:cxn ang="0">
                <a:pos x="2000" y="1460"/>
              </a:cxn>
              <a:cxn ang="0">
                <a:pos x="586" y="363"/>
              </a:cxn>
            </a:cxnLst>
            <a:rect l="0" t="0" r="r" b="b"/>
            <a:pathLst>
              <a:path w="2000" h="1680">
                <a:moveTo>
                  <a:pt x="586" y="363"/>
                </a:moveTo>
                <a:cubicBezTo>
                  <a:pt x="586" y="0"/>
                  <a:pt x="586" y="0"/>
                  <a:pt x="586" y="0"/>
                </a:cubicBezTo>
                <a:cubicBezTo>
                  <a:pt x="0" y="585"/>
                  <a:pt x="0" y="585"/>
                  <a:pt x="0" y="585"/>
                </a:cubicBezTo>
                <a:cubicBezTo>
                  <a:pt x="586" y="1171"/>
                  <a:pt x="586" y="1171"/>
                  <a:pt x="586" y="1171"/>
                </a:cubicBezTo>
                <a:cubicBezTo>
                  <a:pt x="586" y="803"/>
                  <a:pt x="586" y="803"/>
                  <a:pt x="586" y="803"/>
                </a:cubicBezTo>
                <a:cubicBezTo>
                  <a:pt x="1275" y="855"/>
                  <a:pt x="1833" y="1214"/>
                  <a:pt x="1968" y="1680"/>
                </a:cubicBezTo>
                <a:cubicBezTo>
                  <a:pt x="1989" y="1609"/>
                  <a:pt x="2000" y="1536"/>
                  <a:pt x="2000" y="1460"/>
                </a:cubicBezTo>
                <a:cubicBezTo>
                  <a:pt x="2000" y="891"/>
                  <a:pt x="1381" y="423"/>
                  <a:pt x="586" y="363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4" name="TextBox 33"/>
          <p:cNvSpPr txBox="1"/>
          <p:nvPr/>
        </p:nvSpPr>
        <p:spPr>
          <a:xfrm>
            <a:off x="2005263" y="3593432"/>
            <a:ext cx="1620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Arabic" pitchFamily="18" charset="-78"/>
              </a:rPr>
              <a:t>R</a:t>
            </a:r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Arabic" pitchFamily="18" charset="-78"/>
              </a:rPr>
              <a:t>is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Arabic" pitchFamily="18" charset="-78"/>
              </a:rPr>
              <a:t>k</a:t>
            </a:r>
            <a:endParaRPr lang="th-TH" sz="4400" dirty="0">
              <a:solidFill>
                <a:schemeClr val="tx1">
                  <a:lumMod val="75000"/>
                  <a:lumOff val="2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Fiscal Doctor">
      <a:dk1>
        <a:sysClr val="windowText" lastClr="000000"/>
      </a:dk1>
      <a:lt1>
        <a:sysClr val="window" lastClr="FFFFFF"/>
      </a:lt1>
      <a:dk2>
        <a:srgbClr val="104675"/>
      </a:dk2>
      <a:lt2>
        <a:srgbClr val="E7E6E6"/>
      </a:lt2>
      <a:accent1>
        <a:srgbClr val="104675"/>
      </a:accent1>
      <a:accent2>
        <a:srgbClr val="99A7C4"/>
      </a:accent2>
      <a:accent3>
        <a:srgbClr val="00B050"/>
      </a:accent3>
      <a:accent4>
        <a:srgbClr val="FF6600"/>
      </a:accent4>
      <a:accent5>
        <a:srgbClr val="4472C4"/>
      </a:accent5>
      <a:accent6>
        <a:srgbClr val="898989"/>
      </a:accent6>
      <a:hlink>
        <a:srgbClr val="0563C1"/>
      </a:hlink>
      <a:folHlink>
        <a:srgbClr val="954F72"/>
      </a:folHlink>
    </a:clrScheme>
    <a:fontScheme name="Calibri LIGHT and Calibri BODY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Application xmlns="http://www.sap.com/ip/bi/pioneer/powerpoint/application">
  <Version>4</Version>
  <AAO_Revision>1.4.5.2837</AAO_Revision>
  <!--Release (Major.Minor Version): 1.4-->
  <RefreshOnOpen>False</RefreshOnOpen>
  <ForcePromptOnInitialRefresh>False</ForcePromptOnInitialRefresh>
  <StorePromptsInDocument>True</StorePromptsInDocument>
  <Cleaned>False</Cleaned>
  <MergeVariables>False</MergeVariables>
  <WorkingMode>Local</WorkingMode>
  <Items/>
</Application>
</file>

<file path=customXml/itemProps1.xml><?xml version="1.0" encoding="utf-8"?>
<ds:datastoreItem xmlns:ds="http://schemas.openxmlformats.org/officeDocument/2006/customXml" ds:itemID="{A85A3EB9-A984-4AF7-A750-194DE3F1D9A5}">
  <ds:schemaRefs>
    <ds:schemaRef ds:uri="http://www.sap.com/ip/bi/pioneer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21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Value Risk Management Basic Steps</vt:lpstr>
    </vt:vector>
  </TitlesOfParts>
  <Company>IBF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Anish Jain</dc:creator>
  <cp:lastModifiedBy>Gary</cp:lastModifiedBy>
  <cp:revision>280</cp:revision>
  <cp:lastPrinted>2016-03-05T17:55:54Z</cp:lastPrinted>
  <dcterms:created xsi:type="dcterms:W3CDTF">2009-07-20T21:35:08Z</dcterms:created>
  <dcterms:modified xsi:type="dcterms:W3CDTF">2016-03-29T22:15:34Z</dcterms:modified>
</cp:coreProperties>
</file>